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3" r:id="rId48"/>
    <p:sldId id="305" r:id="rId49"/>
    <p:sldId id="302" r:id="rId50"/>
    <p:sldId id="304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521B-8709-4490-B785-851CF8EED18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39641-8818-4FC9-A3E9-9E03B3CEA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05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521B-8709-4490-B785-851CF8EED18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39641-8818-4FC9-A3E9-9E03B3CEA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713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521B-8709-4490-B785-851CF8EED18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39641-8818-4FC9-A3E9-9E03B3CEA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729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521B-8709-4490-B785-851CF8EED18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39641-8818-4FC9-A3E9-9E03B3CEA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947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521B-8709-4490-B785-851CF8EED18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39641-8818-4FC9-A3E9-9E03B3CEA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05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521B-8709-4490-B785-851CF8EED18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39641-8818-4FC9-A3E9-9E03B3CEA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5729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521B-8709-4490-B785-851CF8EED18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39641-8818-4FC9-A3E9-9E03B3CEA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595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521B-8709-4490-B785-851CF8EED18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39641-8818-4FC9-A3E9-9E03B3CEA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685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521B-8709-4490-B785-851CF8EED18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39641-8818-4FC9-A3E9-9E03B3CEA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038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521B-8709-4490-B785-851CF8EED18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39641-8818-4FC9-A3E9-9E03B3CEA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824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521B-8709-4490-B785-851CF8EED18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39641-8818-4FC9-A3E9-9E03B3CEA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7212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9521B-8709-4490-B785-851CF8EED18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39641-8818-4FC9-A3E9-9E03B3CEA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985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RNN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21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1276090"/>
            <a:ext cx="4864297" cy="3561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53" y="1397836"/>
            <a:ext cx="5698049" cy="331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95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645" y="456672"/>
            <a:ext cx="9307957" cy="555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0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176212"/>
            <a:ext cx="1079182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05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252412"/>
            <a:ext cx="104298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55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290512"/>
            <a:ext cx="1065847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62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3" y="1205345"/>
            <a:ext cx="5372532" cy="4332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411" y="1241476"/>
            <a:ext cx="6082708" cy="42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9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395287"/>
            <a:ext cx="1140142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81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376237"/>
            <a:ext cx="112871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89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109537"/>
            <a:ext cx="10848975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89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309562"/>
            <a:ext cx="113252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71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Stock price prediction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46" y="2942706"/>
            <a:ext cx="3831042" cy="2703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929" y="2988426"/>
            <a:ext cx="4249371" cy="26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62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319087"/>
            <a:ext cx="110204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63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148"/>
            <a:ext cx="5596284" cy="45731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99" y="1332751"/>
            <a:ext cx="5711102" cy="41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25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414337"/>
            <a:ext cx="825817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76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547687"/>
            <a:ext cx="105060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59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481012"/>
            <a:ext cx="816292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46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00012"/>
            <a:ext cx="860107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47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300037"/>
            <a:ext cx="1102042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84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719137"/>
            <a:ext cx="1046797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02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633412"/>
            <a:ext cx="105251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58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700087"/>
            <a:ext cx="1062037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53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6030" y="-50948"/>
            <a:ext cx="4384027" cy="27982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29" y="199505"/>
            <a:ext cx="3915908" cy="25477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57" y="3290623"/>
            <a:ext cx="3967508" cy="27997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098" y="3255016"/>
            <a:ext cx="3700289" cy="294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67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176212"/>
            <a:ext cx="890587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13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19062"/>
            <a:ext cx="940117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59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3" y="2083999"/>
            <a:ext cx="5877098" cy="43279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245" y="2452255"/>
            <a:ext cx="5373533" cy="37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40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23837"/>
            <a:ext cx="1153477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261937"/>
            <a:ext cx="1159192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95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5613" y="1302411"/>
            <a:ext cx="5271253" cy="3521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8" y="864265"/>
            <a:ext cx="5205760" cy="439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52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633412"/>
            <a:ext cx="1161097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46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681037"/>
            <a:ext cx="1172527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8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747712"/>
            <a:ext cx="1164907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22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204787"/>
            <a:ext cx="1183957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00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5367" y="3477957"/>
            <a:ext cx="4129924" cy="26990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4691"/>
            <a:ext cx="3826520" cy="281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553" y="56037"/>
            <a:ext cx="3877800" cy="28796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90379"/>
            <a:ext cx="4152293" cy="257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34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223837"/>
            <a:ext cx="1161097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08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271462"/>
            <a:ext cx="1161097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59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76212"/>
            <a:ext cx="1166812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50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09537"/>
            <a:ext cx="11610975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61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95262"/>
            <a:ext cx="1166812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51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47637"/>
            <a:ext cx="1159192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316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47637"/>
            <a:ext cx="1119187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485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214312"/>
            <a:ext cx="110775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44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90487"/>
            <a:ext cx="118014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736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09537"/>
            <a:ext cx="11591925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4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614362"/>
            <a:ext cx="968692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36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252412"/>
            <a:ext cx="112490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49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119062"/>
            <a:ext cx="1121092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523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47637"/>
            <a:ext cx="1182052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283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66687"/>
            <a:ext cx="1155382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237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57162"/>
            <a:ext cx="116681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519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481" y="0"/>
            <a:ext cx="4856062" cy="3400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6" y="0"/>
            <a:ext cx="5667281" cy="3650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112" y="3400540"/>
            <a:ext cx="4540363" cy="31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382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166687"/>
            <a:ext cx="926782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73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04787"/>
            <a:ext cx="1153477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21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90487"/>
            <a:ext cx="93630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169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185737"/>
            <a:ext cx="93440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12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08"/>
            <a:ext cx="3320481" cy="21387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386" y="66503"/>
            <a:ext cx="2795708" cy="23608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34330"/>
            <a:ext cx="101060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238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252412"/>
            <a:ext cx="113442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946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290512"/>
            <a:ext cx="869632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49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176212"/>
            <a:ext cx="1113472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65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58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947737"/>
            <a:ext cx="110585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47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309562"/>
            <a:ext cx="111347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31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785812"/>
            <a:ext cx="110394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3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7</Words>
  <Application>Microsoft Office PowerPoint</Application>
  <PresentationFormat>Widescreen</PresentationFormat>
  <Paragraphs>5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Theme</vt:lpstr>
      <vt:lpstr>RNN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LSTM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RNN</dc:title>
  <dc:creator>Admin</dc:creator>
  <cp:lastModifiedBy>Admin</cp:lastModifiedBy>
  <cp:revision>10</cp:revision>
  <dcterms:created xsi:type="dcterms:W3CDTF">2024-06-07T01:36:58Z</dcterms:created>
  <dcterms:modified xsi:type="dcterms:W3CDTF">2024-06-07T03:01:17Z</dcterms:modified>
</cp:coreProperties>
</file>